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7826" r:id="rId2"/>
    <p:sldId id="7828" r:id="rId3"/>
    <p:sldId id="7829" r:id="rId4"/>
    <p:sldId id="7830" r:id="rId5"/>
    <p:sldId id="7831" r:id="rId6"/>
  </p:sldIdLst>
  <p:sldSz cx="12192000" cy="6858000"/>
  <p:notesSz cx="6858000" cy="9144000"/>
  <p:custDataLst>
    <p:tags r:id="rId8"/>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51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63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8DF04-EF13-4A4F-99AC-639CB3DC7CA4}" type="datetimeFigureOut">
              <a:rPr lang="de-DE" smtClean="0"/>
              <a:t>25.09.2021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F67CD0-6CEE-4754-AAE5-1E99E09E4277}" type="slidenum">
              <a:rPr lang="de-DE" smtClean="0"/>
              <a:t>‹Nr.›</a:t>
            </a:fld>
            <a:endParaRPr lang="de-DE"/>
          </a:p>
        </p:txBody>
      </p:sp>
    </p:spTree>
    <p:extLst>
      <p:ext uri="{BB962C8B-B14F-4D97-AF65-F5344CB8AC3E}">
        <p14:creationId xmlns:p14="http://schemas.microsoft.com/office/powerpoint/2010/main" val="3799209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KG-Arbeit 1</a:t>
            </a:r>
          </a:p>
        </p:txBody>
      </p:sp>
      <p:sp>
        <p:nvSpPr>
          <p:cNvPr id="4" name="Foliennummernplatzhalter 3"/>
          <p:cNvSpPr>
            <a:spLocks noGrp="1"/>
          </p:cNvSpPr>
          <p:nvPr>
            <p:ph type="sldNum" sz="quarter" idx="5"/>
          </p:nvPr>
        </p:nvSpPr>
        <p:spPr/>
        <p:txBody>
          <a:bodyPr/>
          <a:lstStyle/>
          <a:p>
            <a:fld id="{4FEC4825-ABFB-4DE8-B2F1-65CD72FFF3E6}" type="slidenum">
              <a:rPr lang="de-DE" smtClean="0"/>
              <a:t>1</a:t>
            </a:fld>
            <a:endParaRPr lang="de-DE"/>
          </a:p>
        </p:txBody>
      </p:sp>
    </p:spTree>
    <p:extLst>
      <p:ext uri="{BB962C8B-B14F-4D97-AF65-F5344CB8AC3E}">
        <p14:creationId xmlns:p14="http://schemas.microsoft.com/office/powerpoint/2010/main" val="4119362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KG-Arbeit 1</a:t>
            </a:r>
          </a:p>
        </p:txBody>
      </p:sp>
      <p:sp>
        <p:nvSpPr>
          <p:cNvPr id="4" name="Foliennummernplatzhalter 3"/>
          <p:cNvSpPr>
            <a:spLocks noGrp="1"/>
          </p:cNvSpPr>
          <p:nvPr>
            <p:ph type="sldNum" sz="quarter" idx="5"/>
          </p:nvPr>
        </p:nvSpPr>
        <p:spPr/>
        <p:txBody>
          <a:bodyPr/>
          <a:lstStyle/>
          <a:p>
            <a:fld id="{4FEC4825-ABFB-4DE8-B2F1-65CD72FFF3E6}" type="slidenum">
              <a:rPr lang="de-DE" smtClean="0"/>
              <a:t>2</a:t>
            </a:fld>
            <a:endParaRPr lang="de-DE"/>
          </a:p>
        </p:txBody>
      </p:sp>
    </p:spTree>
    <p:extLst>
      <p:ext uri="{BB962C8B-B14F-4D97-AF65-F5344CB8AC3E}">
        <p14:creationId xmlns:p14="http://schemas.microsoft.com/office/powerpoint/2010/main" val="1274932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KG-Arbeit 1</a:t>
            </a:r>
          </a:p>
        </p:txBody>
      </p:sp>
      <p:sp>
        <p:nvSpPr>
          <p:cNvPr id="4" name="Foliennummernplatzhalter 3"/>
          <p:cNvSpPr>
            <a:spLocks noGrp="1"/>
          </p:cNvSpPr>
          <p:nvPr>
            <p:ph type="sldNum" sz="quarter" idx="5"/>
          </p:nvPr>
        </p:nvSpPr>
        <p:spPr/>
        <p:txBody>
          <a:bodyPr/>
          <a:lstStyle/>
          <a:p>
            <a:fld id="{4FEC4825-ABFB-4DE8-B2F1-65CD72FFF3E6}" type="slidenum">
              <a:rPr lang="de-DE" smtClean="0"/>
              <a:t>3</a:t>
            </a:fld>
            <a:endParaRPr lang="de-DE"/>
          </a:p>
        </p:txBody>
      </p:sp>
    </p:spTree>
    <p:extLst>
      <p:ext uri="{BB962C8B-B14F-4D97-AF65-F5344CB8AC3E}">
        <p14:creationId xmlns:p14="http://schemas.microsoft.com/office/powerpoint/2010/main" val="71009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KG-Arbeit 1</a:t>
            </a:r>
          </a:p>
        </p:txBody>
      </p:sp>
      <p:sp>
        <p:nvSpPr>
          <p:cNvPr id="4" name="Foliennummernplatzhalter 3"/>
          <p:cNvSpPr>
            <a:spLocks noGrp="1"/>
          </p:cNvSpPr>
          <p:nvPr>
            <p:ph type="sldNum" sz="quarter" idx="5"/>
          </p:nvPr>
        </p:nvSpPr>
        <p:spPr/>
        <p:txBody>
          <a:bodyPr/>
          <a:lstStyle/>
          <a:p>
            <a:fld id="{4FEC4825-ABFB-4DE8-B2F1-65CD72FFF3E6}" type="slidenum">
              <a:rPr lang="de-DE" smtClean="0"/>
              <a:t>4</a:t>
            </a:fld>
            <a:endParaRPr lang="de-DE"/>
          </a:p>
        </p:txBody>
      </p:sp>
    </p:spTree>
    <p:extLst>
      <p:ext uri="{BB962C8B-B14F-4D97-AF65-F5344CB8AC3E}">
        <p14:creationId xmlns:p14="http://schemas.microsoft.com/office/powerpoint/2010/main" val="2207580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KG-Arbeit 1</a:t>
            </a:r>
          </a:p>
        </p:txBody>
      </p:sp>
      <p:sp>
        <p:nvSpPr>
          <p:cNvPr id="4" name="Foliennummernplatzhalter 3"/>
          <p:cNvSpPr>
            <a:spLocks noGrp="1"/>
          </p:cNvSpPr>
          <p:nvPr>
            <p:ph type="sldNum" sz="quarter" idx="5"/>
          </p:nvPr>
        </p:nvSpPr>
        <p:spPr/>
        <p:txBody>
          <a:bodyPr/>
          <a:lstStyle/>
          <a:p>
            <a:fld id="{4FEC4825-ABFB-4DE8-B2F1-65CD72FFF3E6}" type="slidenum">
              <a:rPr lang="de-DE" smtClean="0"/>
              <a:t>5</a:t>
            </a:fld>
            <a:endParaRPr lang="de-DE"/>
          </a:p>
        </p:txBody>
      </p:sp>
    </p:spTree>
    <p:extLst>
      <p:ext uri="{BB962C8B-B14F-4D97-AF65-F5344CB8AC3E}">
        <p14:creationId xmlns:p14="http://schemas.microsoft.com/office/powerpoint/2010/main" val="409801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s://www.nd-consult.de/"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F7BD8E-DF42-490B-8049-B0E2A7EBA0B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E9CBB01-4247-4B5F-B41E-EDC5CABFB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B4BC853-3258-4BE0-B61D-7FADB2BDF909}"/>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5" name="Fußzeilenplatzhalter 4">
            <a:extLst>
              <a:ext uri="{FF2B5EF4-FFF2-40B4-BE49-F238E27FC236}">
                <a16:creationId xmlns:a16="http://schemas.microsoft.com/office/drawing/2014/main" id="{7649447C-4E43-4F4A-A649-957083BE775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C9E52F3-D82C-4BD4-AA1E-C4450AB16DFE}"/>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62175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F19E0F-5664-41AD-B125-AE8E5589A50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F7D3EDB-855A-4098-A48F-A56C55C2A48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E738D99-F6A7-4E65-94B6-CD87014446E7}"/>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5" name="Fußzeilenplatzhalter 4">
            <a:extLst>
              <a:ext uri="{FF2B5EF4-FFF2-40B4-BE49-F238E27FC236}">
                <a16:creationId xmlns:a16="http://schemas.microsoft.com/office/drawing/2014/main" id="{280E8748-A712-4963-82BE-9366F8FCDF1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901318-99B4-48C1-A150-345EBD10E398}"/>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424829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D4D510B-5D83-4ECC-BF33-21D88A17109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1A086F0-531B-465D-953A-A1F55BC3D41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EEDB0E-A2A5-4601-925F-B45EE80E398D}"/>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5" name="Fußzeilenplatzhalter 4">
            <a:extLst>
              <a:ext uri="{FF2B5EF4-FFF2-40B4-BE49-F238E27FC236}">
                <a16:creationId xmlns:a16="http://schemas.microsoft.com/office/drawing/2014/main" id="{DC7CBE13-86DE-4A6F-A381-E5AA8A8F9A8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EFA649A-3A5F-44EB-B689-95AF0E6B376E}"/>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264312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apiteltrenner (Weiß)">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897DE578-7EEF-41D2-8482-960F2E352B8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530" imgH="531" progId="TCLayout.ActiveDocument.1">
                  <p:embed/>
                </p:oleObj>
              </mc:Choice>
              <mc:Fallback>
                <p:oleObj name="think-cell Folie" r:id="rId5" imgW="530" imgH="531" progId="TCLayout.ActiveDocument.1">
                  <p:embed/>
                  <p:pic>
                    <p:nvPicPr>
                      <p:cNvPr id="4" name="Objekt 3" hidden="1">
                        <a:extLst>
                          <a:ext uri="{FF2B5EF4-FFF2-40B4-BE49-F238E27FC236}">
                            <a16:creationId xmlns:a16="http://schemas.microsoft.com/office/drawing/2014/main" id="{897DE578-7EEF-41D2-8482-960F2E352B8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hteck 2" hidden="1">
            <a:extLst>
              <a:ext uri="{FF2B5EF4-FFF2-40B4-BE49-F238E27FC236}">
                <a16:creationId xmlns:a16="http://schemas.microsoft.com/office/drawing/2014/main" id="{A6683859-2F9E-443C-ABA9-952EA1E3DEB9}"/>
              </a:ext>
            </a:extLst>
          </p:cNvPr>
          <p:cNvSpPr/>
          <p:nvPr userDrawn="1">
            <p:custDataLst>
              <p:tags r:id="rId3"/>
            </p:custDataLst>
          </p:nvPr>
        </p:nvSpPr>
        <p:spPr>
          <a:xfrm>
            <a:off x="0" y="0"/>
            <a:ext cx="158750" cy="158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buClr>
                <a:schemeClr val="accent2"/>
              </a:buClr>
              <a:buFontTx/>
              <a:buNone/>
            </a:pPr>
            <a:endParaRPr lang="de-DE" sz="5400" b="0" i="0" baseline="0">
              <a:solidFill>
                <a:schemeClr val="tx1"/>
              </a:solidFill>
              <a:latin typeface="DB Head Black" panose="020B0A02050202020204" pitchFamily="34" charset="0"/>
              <a:ea typeface="+mj-ea"/>
              <a:cs typeface="+mj-cs"/>
              <a:sym typeface="DB Head Black" panose="020B0A02050202020204" pitchFamily="34" charset="0"/>
            </a:endParaRPr>
          </a:p>
        </p:txBody>
      </p:sp>
      <p:sp>
        <p:nvSpPr>
          <p:cNvPr id="2" name="Titel 1">
            <a:extLst>
              <a:ext uri="{FF2B5EF4-FFF2-40B4-BE49-F238E27FC236}">
                <a16:creationId xmlns:a16="http://schemas.microsoft.com/office/drawing/2014/main" id="{D80E10FB-DB28-4159-ABFD-2E84010A9BC2}"/>
              </a:ext>
            </a:extLst>
          </p:cNvPr>
          <p:cNvSpPr>
            <a:spLocks noGrp="1"/>
          </p:cNvSpPr>
          <p:nvPr>
            <p:ph type="title"/>
          </p:nvPr>
        </p:nvSpPr>
        <p:spPr>
          <a:xfrm>
            <a:off x="371475" y="189703"/>
            <a:ext cx="11449050" cy="869684"/>
          </a:xfrm>
        </p:spPr>
        <p:txBody>
          <a:bodyPr anchor="b"/>
          <a:lstStyle>
            <a:lvl1pPr>
              <a:defRPr sz="3600"/>
            </a:lvl1pPr>
          </a:lstStyle>
          <a:p>
            <a:r>
              <a:rPr lang="de-DE" dirty="0"/>
              <a:t>Mastertitelformat bearbeiten</a:t>
            </a:r>
          </a:p>
        </p:txBody>
      </p:sp>
      <p:sp>
        <p:nvSpPr>
          <p:cNvPr id="6" name="Foliennummernplatzhalter 5">
            <a:extLst>
              <a:ext uri="{FF2B5EF4-FFF2-40B4-BE49-F238E27FC236}">
                <a16:creationId xmlns:a16="http://schemas.microsoft.com/office/drawing/2014/main" id="{0EC4D224-C30D-405E-A5EE-0DB17C1D8679}"/>
              </a:ext>
            </a:extLst>
          </p:cNvPr>
          <p:cNvSpPr>
            <a:spLocks noGrp="1"/>
          </p:cNvSpPr>
          <p:nvPr>
            <p:ph type="sldNum" sz="quarter" idx="12"/>
          </p:nvPr>
        </p:nvSpPr>
        <p:spPr/>
        <p:txBody>
          <a:bodyPr/>
          <a:lstStyle/>
          <a:p>
            <a:fld id="{913D9F7D-0C28-4C21-AA99-7C67E34F632A}" type="slidenum">
              <a:rPr lang="de-DE" smtClean="0"/>
              <a:t>‹Nr.›</a:t>
            </a:fld>
            <a:endParaRPr lang="de-DE"/>
          </a:p>
        </p:txBody>
      </p:sp>
      <p:sp>
        <p:nvSpPr>
          <p:cNvPr id="9" name="Textplatzhalter 8">
            <a:extLst>
              <a:ext uri="{FF2B5EF4-FFF2-40B4-BE49-F238E27FC236}">
                <a16:creationId xmlns:a16="http://schemas.microsoft.com/office/drawing/2014/main" id="{519DF05F-72AD-4B24-A27F-095169952370}"/>
              </a:ext>
            </a:extLst>
          </p:cNvPr>
          <p:cNvSpPr>
            <a:spLocks noGrp="1"/>
          </p:cNvSpPr>
          <p:nvPr>
            <p:ph type="body" sz="quarter" idx="14"/>
          </p:nvPr>
        </p:nvSpPr>
        <p:spPr>
          <a:xfrm>
            <a:off x="371475" y="3789041"/>
            <a:ext cx="5545137" cy="2340298"/>
          </a:xfrm>
        </p:spPr>
        <p:txBody>
          <a:bodyPr/>
          <a:lstStyle>
            <a:lvl1pPr marL="0" indent="0">
              <a:buNone/>
              <a:defRPr/>
            </a:lvl1pPr>
          </a:lstStyle>
          <a:p>
            <a:pPr lvl="0"/>
            <a:r>
              <a:rPr lang="de-DE"/>
              <a:t>Mastertextformat bearbeiten</a:t>
            </a:r>
          </a:p>
        </p:txBody>
      </p:sp>
      <p:sp>
        <p:nvSpPr>
          <p:cNvPr id="12" name="Rechteck: abgerundete Ecken 11">
            <a:extLst>
              <a:ext uri="{FF2B5EF4-FFF2-40B4-BE49-F238E27FC236}">
                <a16:creationId xmlns:a16="http://schemas.microsoft.com/office/drawing/2014/main" id="{A4574D2F-0500-4A13-8529-ED82FC3897C9}"/>
              </a:ext>
            </a:extLst>
          </p:cNvPr>
          <p:cNvSpPr/>
          <p:nvPr userDrawn="1"/>
        </p:nvSpPr>
        <p:spPr>
          <a:xfrm>
            <a:off x="371475" y="1202705"/>
            <a:ext cx="1220724" cy="121625"/>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20">
            <a:hlinkClick r:id="rId7"/>
            <a:extLst>
              <a:ext uri="{FF2B5EF4-FFF2-40B4-BE49-F238E27FC236}">
                <a16:creationId xmlns:a16="http://schemas.microsoft.com/office/drawing/2014/main" id="{D5747DB4-41E9-4D2C-A306-B257D0BEDC20}"/>
              </a:ext>
            </a:extLst>
          </p:cNvPr>
          <p:cNvPicPr>
            <a:picLocks noChangeAspect="1"/>
          </p:cNvPicPr>
          <p:nvPr userDrawn="1"/>
        </p:nvPicPr>
        <p:blipFill>
          <a:blip r:embed="rId8"/>
          <a:stretch>
            <a:fillRect/>
          </a:stretch>
        </p:blipFill>
        <p:spPr>
          <a:xfrm>
            <a:off x="11278855" y="866437"/>
            <a:ext cx="689366" cy="588621"/>
          </a:xfrm>
          <a:prstGeom prst="rect">
            <a:avLst/>
          </a:prstGeom>
          <a:noFill/>
          <a:ln cap="flat">
            <a:noFill/>
          </a:ln>
        </p:spPr>
      </p:pic>
      <p:sp>
        <p:nvSpPr>
          <p:cNvPr id="10" name="Fußzeilenplatzhalter 2">
            <a:extLst>
              <a:ext uri="{FF2B5EF4-FFF2-40B4-BE49-F238E27FC236}">
                <a16:creationId xmlns:a16="http://schemas.microsoft.com/office/drawing/2014/main" id="{1915F8F1-E91B-4B3F-80FF-F3B47092AD5B}"/>
              </a:ext>
            </a:extLst>
          </p:cNvPr>
          <p:cNvSpPr>
            <a:spLocks noGrp="1"/>
          </p:cNvSpPr>
          <p:nvPr>
            <p:ph type="ftr" sz="quarter" idx="11"/>
          </p:nvPr>
        </p:nvSpPr>
        <p:spPr>
          <a:xfrm>
            <a:off x="371475" y="6537600"/>
            <a:ext cx="10602902" cy="216024"/>
          </a:xfrm>
          <a:prstGeom prst="rect">
            <a:avLst/>
          </a:prstGeom>
        </p:spPr>
        <p:txBody>
          <a:bodyPr/>
          <a:lstStyle/>
          <a:p>
            <a:r>
              <a:rPr lang="de-DE" dirty="0"/>
              <a:t>DB Vertrieb GmbH | T-T-VT Teil 1 | 21.04.2021</a:t>
            </a:r>
          </a:p>
        </p:txBody>
      </p:sp>
    </p:spTree>
    <p:custDataLst>
      <p:tags r:id="rId1"/>
    </p:custDataLst>
    <p:extLst>
      <p:ext uri="{BB962C8B-B14F-4D97-AF65-F5344CB8AC3E}">
        <p14:creationId xmlns:p14="http://schemas.microsoft.com/office/powerpoint/2010/main" val="1996777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35F03-976F-4D36-BCB5-21366399456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1F64996-39EC-46BE-A3EB-4ED46DAA567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A7A0A0-51E7-440D-9230-9E8B1561E46D}"/>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5" name="Fußzeilenplatzhalter 4">
            <a:extLst>
              <a:ext uri="{FF2B5EF4-FFF2-40B4-BE49-F238E27FC236}">
                <a16:creationId xmlns:a16="http://schemas.microsoft.com/office/drawing/2014/main" id="{00937BCC-03F8-454F-A48E-69F44CC09D5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3B4BC7-8F0F-4F3B-9215-042ED44C22C3}"/>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354727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1B90F3-C755-4620-8FFD-B159B566CF5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1CC73E7-A036-4956-ACE2-A8C24DE6F8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0BDB542-9AA5-4ED5-8ED8-16D1A226EC39}"/>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5" name="Fußzeilenplatzhalter 4">
            <a:extLst>
              <a:ext uri="{FF2B5EF4-FFF2-40B4-BE49-F238E27FC236}">
                <a16:creationId xmlns:a16="http://schemas.microsoft.com/office/drawing/2014/main" id="{6015FC31-22A3-4798-9C93-E4F55096E0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B98D83B-84D1-40AA-90C0-D41FB9A257C2}"/>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382783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E1C8DB-51D3-4AB3-9AE1-F1E432DA765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0C16B77-2846-483A-8057-E3C30C37BAF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38415A8-2904-406A-97BF-BF067374AA7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9199B0-DCE6-4F3E-A3A6-3E5502138B6E}"/>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6" name="Fußzeilenplatzhalter 5">
            <a:extLst>
              <a:ext uri="{FF2B5EF4-FFF2-40B4-BE49-F238E27FC236}">
                <a16:creationId xmlns:a16="http://schemas.microsoft.com/office/drawing/2014/main" id="{BCB6EB5C-0C97-4BB0-AA3A-9AFE87AC2F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21B7A66-03C6-4BEC-A210-A47E38933FA4}"/>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4212038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D8E7EE-8A43-4881-8E97-6EF4AD2DCFF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BD9FF86-1D94-442C-B979-564CB57369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5A27D43-16BE-4C5B-82FE-D399379F44B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7503728-188C-4AD7-A560-D2A8AC21C2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E80009E-04CE-45A2-A34D-D9AEA3298E4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2171058-511E-4CE5-B7E6-0760621CCC3F}"/>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8" name="Fußzeilenplatzhalter 7">
            <a:extLst>
              <a:ext uri="{FF2B5EF4-FFF2-40B4-BE49-F238E27FC236}">
                <a16:creationId xmlns:a16="http://schemas.microsoft.com/office/drawing/2014/main" id="{94DE98DD-AC1E-4BCC-BEC7-C2556EFDF6B5}"/>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963F5A5-7C73-4D3F-BF8C-E82B5A0DBE59}"/>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396403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EE7B4-E4DE-4665-8DB9-B3125119EAC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97B82A2-5B9C-4E26-A8F8-E8193786C3EC}"/>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4" name="Fußzeilenplatzhalter 3">
            <a:extLst>
              <a:ext uri="{FF2B5EF4-FFF2-40B4-BE49-F238E27FC236}">
                <a16:creationId xmlns:a16="http://schemas.microsoft.com/office/drawing/2014/main" id="{6BBEC84F-1FA2-48C8-BB56-6CD3D153AA8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0BACB95-E0B6-482E-8654-C86F4069AFF8}"/>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136381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A1A5FF6-6B6A-4CDF-ADD8-62238269BF2D}"/>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3" name="Fußzeilenplatzhalter 2">
            <a:extLst>
              <a:ext uri="{FF2B5EF4-FFF2-40B4-BE49-F238E27FC236}">
                <a16:creationId xmlns:a16="http://schemas.microsoft.com/office/drawing/2014/main" id="{212FD510-F334-4244-8CA4-712EC82AB20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3BEF18-69BF-4516-95BC-CCFF1AC4E011}"/>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329629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492042-D7A1-4D20-AF80-E3668BE5C9B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C1A4331-E576-4973-B444-DED7F49F97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4117ADE-B7F7-4E10-997D-983672BE61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099B95F-D023-4853-BAD9-843BCBAE47B8}"/>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6" name="Fußzeilenplatzhalter 5">
            <a:extLst>
              <a:ext uri="{FF2B5EF4-FFF2-40B4-BE49-F238E27FC236}">
                <a16:creationId xmlns:a16="http://schemas.microsoft.com/office/drawing/2014/main" id="{19718EB6-78F2-40DE-9681-82CD5A88E9C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700EB9C-2D1E-4BEE-A0E6-18E50B6D6F2D}"/>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44801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3756F5-D06B-42C8-A957-BC4A73B3458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8945285-6561-4D1F-B95B-AE8CE25480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52C5ABB-82C4-4D59-8FB6-C26D67F82A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6CE5DA6-63F5-4CE8-9731-AAC4F59C781F}"/>
              </a:ext>
            </a:extLst>
          </p:cNvPr>
          <p:cNvSpPr>
            <a:spLocks noGrp="1"/>
          </p:cNvSpPr>
          <p:nvPr>
            <p:ph type="dt" sz="half" idx="10"/>
          </p:nvPr>
        </p:nvSpPr>
        <p:spPr/>
        <p:txBody>
          <a:bodyPr/>
          <a:lstStyle/>
          <a:p>
            <a:fld id="{2E4E3EFF-4C68-487D-8CCD-2034593B8D7F}" type="datetimeFigureOut">
              <a:rPr lang="de-DE" smtClean="0"/>
              <a:t>25.09.2021</a:t>
            </a:fld>
            <a:endParaRPr lang="de-DE"/>
          </a:p>
        </p:txBody>
      </p:sp>
      <p:sp>
        <p:nvSpPr>
          <p:cNvPr id="6" name="Fußzeilenplatzhalter 5">
            <a:extLst>
              <a:ext uri="{FF2B5EF4-FFF2-40B4-BE49-F238E27FC236}">
                <a16:creationId xmlns:a16="http://schemas.microsoft.com/office/drawing/2014/main" id="{A0C0603A-5AD2-49CC-AA46-D3CD5E155A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2E38B08-917F-47C9-9873-19CB05B8523B}"/>
              </a:ext>
            </a:extLst>
          </p:cNvPr>
          <p:cNvSpPr>
            <a:spLocks noGrp="1"/>
          </p:cNvSpPr>
          <p:nvPr>
            <p:ph type="sldNum" sz="quarter" idx="12"/>
          </p:nvPr>
        </p:nvSpPr>
        <p:spPr/>
        <p:txBody>
          <a:bodyPr/>
          <a:lstStyle/>
          <a:p>
            <a:fld id="{072175CB-194C-4592-A5E2-85641E556EBB}" type="slidenum">
              <a:rPr lang="de-DE" smtClean="0"/>
              <a:t>‹Nr.›</a:t>
            </a:fld>
            <a:endParaRPr lang="de-DE"/>
          </a:p>
        </p:txBody>
      </p:sp>
    </p:spTree>
    <p:extLst>
      <p:ext uri="{BB962C8B-B14F-4D97-AF65-F5344CB8AC3E}">
        <p14:creationId xmlns:p14="http://schemas.microsoft.com/office/powerpoint/2010/main" val="124596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C1D61C5-75D7-42F7-A3E5-D09DB576DB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9653C38-9568-4BF4-B856-D40DE3663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1FB726-72DD-4007-A0AF-0E657C28C2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E3EFF-4C68-487D-8CCD-2034593B8D7F}" type="datetimeFigureOut">
              <a:rPr lang="de-DE" smtClean="0"/>
              <a:t>25.09.2021</a:t>
            </a:fld>
            <a:endParaRPr lang="de-DE"/>
          </a:p>
        </p:txBody>
      </p:sp>
      <p:sp>
        <p:nvSpPr>
          <p:cNvPr id="5" name="Fußzeilenplatzhalter 4">
            <a:extLst>
              <a:ext uri="{FF2B5EF4-FFF2-40B4-BE49-F238E27FC236}">
                <a16:creationId xmlns:a16="http://schemas.microsoft.com/office/drawing/2014/main" id="{3E3AC209-B50B-4D6E-B434-7681FD5E72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0EB0534-B09C-4065-B630-82001DEB2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175CB-194C-4592-A5E2-85641E556EBB}" type="slidenum">
              <a:rPr lang="de-DE" smtClean="0"/>
              <a:t>‹Nr.›</a:t>
            </a:fld>
            <a:endParaRPr lang="de-DE"/>
          </a:p>
        </p:txBody>
      </p:sp>
    </p:spTree>
    <p:extLst>
      <p:ext uri="{BB962C8B-B14F-4D97-AF65-F5344CB8AC3E}">
        <p14:creationId xmlns:p14="http://schemas.microsoft.com/office/powerpoint/2010/main" val="18734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5.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6.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DF1DAF6-2664-4895-9137-589212B92713}"/>
              </a:ext>
            </a:extLst>
          </p:cNvPr>
          <p:cNvSpPr>
            <a:spLocks noGrp="1"/>
          </p:cNvSpPr>
          <p:nvPr>
            <p:ph type="sldNum" sz="quarter" idx="12"/>
          </p:nvPr>
        </p:nvSpPr>
        <p:spPr/>
        <p:txBody>
          <a:bodyPr/>
          <a:lstStyle/>
          <a:p>
            <a:fld id="{913D9F7D-0C28-4C21-AA99-7C67E34F632A}" type="slidenum">
              <a:rPr lang="de-DE" smtClean="0"/>
              <a:t>1</a:t>
            </a:fld>
            <a:endParaRPr lang="de-DE"/>
          </a:p>
        </p:txBody>
      </p:sp>
      <p:grpSp>
        <p:nvGrpSpPr>
          <p:cNvPr id="8" name="Gruppieren 7">
            <a:extLst>
              <a:ext uri="{FF2B5EF4-FFF2-40B4-BE49-F238E27FC236}">
                <a16:creationId xmlns:a16="http://schemas.microsoft.com/office/drawing/2014/main" id="{CD96DC58-9DA6-4D15-9C2B-A8CECB8E2979}"/>
              </a:ext>
            </a:extLst>
          </p:cNvPr>
          <p:cNvGrpSpPr/>
          <p:nvPr/>
        </p:nvGrpSpPr>
        <p:grpSpPr>
          <a:xfrm>
            <a:off x="299779" y="619479"/>
            <a:ext cx="7931316" cy="1150482"/>
            <a:chOff x="2752342" y="2295879"/>
            <a:chExt cx="7931316" cy="1150482"/>
          </a:xfrm>
          <a:solidFill>
            <a:srgbClr val="FFFFFF"/>
          </a:solidFill>
        </p:grpSpPr>
        <p:pic>
          <p:nvPicPr>
            <p:cNvPr id="10" name="Grafik 9">
              <a:extLst>
                <a:ext uri="{FF2B5EF4-FFF2-40B4-BE49-F238E27FC236}">
                  <a16:creationId xmlns:a16="http://schemas.microsoft.com/office/drawing/2014/main" id="{A5BC829F-E41E-4BC9-BD31-3FC3865A7957}"/>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52342" y="2552700"/>
              <a:ext cx="7931316" cy="893661"/>
            </a:xfrm>
            <a:prstGeom prst="rect">
              <a:avLst/>
            </a:prstGeom>
            <a:grpFill/>
          </p:spPr>
        </p:pic>
        <p:sp>
          <p:nvSpPr>
            <p:cNvPr id="9" name="Textfeld 8">
              <a:extLst>
                <a:ext uri="{FF2B5EF4-FFF2-40B4-BE49-F238E27FC236}">
                  <a16:creationId xmlns:a16="http://schemas.microsoft.com/office/drawing/2014/main" id="{CB554606-4AC3-487D-BCC5-3BA8516E75D7}"/>
                </a:ext>
              </a:extLst>
            </p:cNvPr>
            <p:cNvSpPr txBox="1"/>
            <p:nvPr/>
          </p:nvSpPr>
          <p:spPr>
            <a:xfrm>
              <a:off x="2752342" y="2295879"/>
              <a:ext cx="5666015" cy="707886"/>
            </a:xfrm>
            <a:prstGeom prst="rect">
              <a:avLst/>
            </a:prstGeom>
            <a:grpFill/>
            <a:effectLst>
              <a:glow rad="1384300">
                <a:srgbClr val="FFFF00">
                  <a:alpha val="1000"/>
                </a:srgbClr>
              </a:glow>
              <a:softEdge rad="127000"/>
            </a:effectLst>
          </p:spPr>
          <p:txBody>
            <a:bodyPr wrap="square" rtlCol="0">
              <a:spAutoFit/>
            </a:bodyPr>
            <a:lstStyle/>
            <a:p>
              <a:pPr>
                <a:buClr>
                  <a:schemeClr val="accent2"/>
                </a:buClr>
              </a:pPr>
              <a:r>
                <a:rPr lang="de-DE" sz="4000" b="1" dirty="0">
                  <a:solidFill>
                    <a:srgbClr val="000000"/>
                  </a:solidFill>
                  <a:effectLst>
                    <a:outerShdw blurRad="38100" dist="38100" dir="2700000" algn="tl">
                      <a:srgbClr val="000000">
                        <a:alpha val="43137"/>
                      </a:srgbClr>
                    </a:outerShdw>
                  </a:effectLst>
                  <a:latin typeface="Ink Free" panose="03080402000500000000" pitchFamily="66" charset="0"/>
                </a:rPr>
                <a:t>Individueller Lernprozess</a:t>
              </a:r>
            </a:p>
          </p:txBody>
        </p:sp>
      </p:grpSp>
      <p:sp>
        <p:nvSpPr>
          <p:cNvPr id="11" name="Textfeld 10">
            <a:extLst>
              <a:ext uri="{FF2B5EF4-FFF2-40B4-BE49-F238E27FC236}">
                <a16:creationId xmlns:a16="http://schemas.microsoft.com/office/drawing/2014/main" id="{DA2853F1-CCC7-4054-AA13-5B8168790ED7}"/>
              </a:ext>
            </a:extLst>
          </p:cNvPr>
          <p:cNvSpPr txBox="1"/>
          <p:nvPr/>
        </p:nvSpPr>
        <p:spPr>
          <a:xfrm>
            <a:off x="8621417" y="876300"/>
            <a:ext cx="2071984" cy="584775"/>
          </a:xfrm>
          <a:prstGeom prst="rect">
            <a:avLst/>
          </a:prstGeom>
          <a:noFill/>
          <a:effectLst>
            <a:glow rad="1384300">
              <a:srgbClr val="FFFF00">
                <a:alpha val="1000"/>
              </a:srgbClr>
            </a:glow>
            <a:softEdge rad="127000"/>
          </a:effectLst>
        </p:spPr>
        <p:txBody>
          <a:bodyPr wrap="square" rtlCol="0">
            <a:spAutoFit/>
          </a:bodyPr>
          <a:lstStyle/>
          <a:p>
            <a:pPr>
              <a:buClr>
                <a:schemeClr val="accent2"/>
              </a:buClr>
            </a:pPr>
            <a:r>
              <a:rPr lang="de-DE" sz="3200" dirty="0"/>
              <a:t>Gruppe 3</a:t>
            </a:r>
            <a:endParaRPr lang="de-DE" sz="3200" b="1" dirty="0">
              <a:effectLst>
                <a:outerShdw blurRad="38100" dist="38100" dir="2700000" algn="tl">
                  <a:srgbClr val="000000">
                    <a:alpha val="43137"/>
                  </a:srgbClr>
                </a:outerShdw>
              </a:effectLst>
              <a:latin typeface="Ink Free" panose="03080402000500000000" pitchFamily="66" charset="0"/>
            </a:endParaRPr>
          </a:p>
        </p:txBody>
      </p:sp>
      <p:sp>
        <p:nvSpPr>
          <p:cNvPr id="12" name="Textfeld 11">
            <a:extLst>
              <a:ext uri="{FF2B5EF4-FFF2-40B4-BE49-F238E27FC236}">
                <a16:creationId xmlns:a16="http://schemas.microsoft.com/office/drawing/2014/main" id="{66B91526-3BE3-4C22-ADAE-66FF0F5E15D7}"/>
              </a:ext>
            </a:extLst>
          </p:cNvPr>
          <p:cNvSpPr txBox="1"/>
          <p:nvPr/>
        </p:nvSpPr>
        <p:spPr>
          <a:xfrm>
            <a:off x="299779" y="1877387"/>
            <a:ext cx="11520746" cy="1477328"/>
          </a:xfrm>
          <a:prstGeom prst="rect">
            <a:avLst/>
          </a:prstGeom>
          <a:noFill/>
        </p:spPr>
        <p:txBody>
          <a:bodyPr wrap="square" rtlCol="0">
            <a:spAutoFit/>
          </a:bodyPr>
          <a:lstStyle/>
          <a:p>
            <a:r>
              <a:rPr lang="de-DE" dirty="0">
                <a:effectLst/>
                <a:latin typeface="Calibri" panose="020F0502020204030204" pitchFamily="34" charset="0"/>
                <a:ea typeface="Times New Roman" panose="02020603050405020304" pitchFamily="18" charset="0"/>
                <a:cs typeface="Calibri" panose="020F0502020204030204" pitchFamily="34" charset="0"/>
              </a:rPr>
              <a:t>Bitte stellt diesen Prozess den anderen </a:t>
            </a:r>
            <a:r>
              <a:rPr lang="de-DE" dirty="0" err="1">
                <a:effectLst/>
                <a:latin typeface="Calibri" panose="020F0502020204030204" pitchFamily="34" charset="0"/>
                <a:ea typeface="Times New Roman" panose="02020603050405020304" pitchFamily="18" charset="0"/>
                <a:cs typeface="Calibri" panose="020F0502020204030204" pitchFamily="34" charset="0"/>
              </a:rPr>
              <a:t>Kollegen:innen</a:t>
            </a:r>
            <a:r>
              <a:rPr lang="de-DE" dirty="0">
                <a:effectLst/>
                <a:latin typeface="Calibri" panose="020F0502020204030204" pitchFamily="34" charset="0"/>
                <a:ea typeface="Times New Roman" panose="02020603050405020304" pitchFamily="18" charset="0"/>
                <a:cs typeface="Calibri" panose="020F0502020204030204" pitchFamily="34" charset="0"/>
              </a:rPr>
              <a:t> kurz vor: Idealerweise an einem Beispiel (aus der eigenen Praxis bzw. aus eigener Erfahrung). </a:t>
            </a:r>
          </a:p>
          <a:p>
            <a:r>
              <a:rPr lang="de-DE" i="1" dirty="0">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[auf Seite 3 in dieser .</a:t>
            </a:r>
            <a:r>
              <a:rPr lang="de-DE" i="1" dirty="0" err="1">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pptx</a:t>
            </a:r>
            <a:r>
              <a:rPr lang="de-DE" i="1" dirty="0">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t>
            </a:r>
          </a:p>
          <a:p>
            <a:r>
              <a:rPr lang="de-DE" dirty="0">
                <a:effectLst/>
                <a:latin typeface="Calibri" panose="020F0502020204030204" pitchFamily="34" charset="0"/>
                <a:ea typeface="Times New Roman" panose="02020603050405020304" pitchFamily="18" charset="0"/>
                <a:cs typeface="Calibri" panose="020F0502020204030204" pitchFamily="34" charset="0"/>
              </a:rPr>
              <a:t>Bitte verwendet nicht einfach den folgenden Erklärungstext für Eure </a:t>
            </a:r>
            <a:r>
              <a:rPr lang="de-DE" dirty="0" err="1">
                <a:effectLst/>
                <a:latin typeface="Calibri" panose="020F0502020204030204" pitchFamily="34" charset="0"/>
                <a:ea typeface="Times New Roman" panose="02020603050405020304" pitchFamily="18" charset="0"/>
                <a:cs typeface="Calibri" panose="020F0502020204030204" pitchFamily="34" charset="0"/>
              </a:rPr>
              <a:t>Präsenation</a:t>
            </a:r>
            <a:r>
              <a:rPr lang="de-DE" dirty="0">
                <a:effectLst/>
                <a:latin typeface="Calibri" panose="020F0502020204030204" pitchFamily="34" charset="0"/>
                <a:ea typeface="Times New Roman" panose="02020603050405020304" pitchFamily="18" charset="0"/>
                <a:cs typeface="Calibri" panose="020F0502020204030204" pitchFamily="34" charset="0"/>
              </a:rPr>
              <a:t> (!). Arbeitet lieber mit Schlagwörtern/Bildern und eigenen Formulierungen, Begriffen oder Beispielen.</a:t>
            </a:r>
          </a:p>
        </p:txBody>
      </p:sp>
      <p:sp>
        <p:nvSpPr>
          <p:cNvPr id="15" name="Textfeld 14">
            <a:extLst>
              <a:ext uri="{FF2B5EF4-FFF2-40B4-BE49-F238E27FC236}">
                <a16:creationId xmlns:a16="http://schemas.microsoft.com/office/drawing/2014/main" id="{FB0E7332-C24A-466D-8239-A081BA7A324F}"/>
              </a:ext>
            </a:extLst>
          </p:cNvPr>
          <p:cNvSpPr txBox="1"/>
          <p:nvPr/>
        </p:nvSpPr>
        <p:spPr>
          <a:xfrm>
            <a:off x="2447511" y="3494028"/>
            <a:ext cx="7213324" cy="3139321"/>
          </a:xfrm>
          <a:prstGeom prst="rect">
            <a:avLst/>
          </a:prstGeom>
          <a:noFill/>
        </p:spPr>
        <p:txBody>
          <a:bodyPr wrap="square">
            <a:spAutoFit/>
          </a:bodyPr>
          <a:lstStyle/>
          <a:p>
            <a:pPr lvl="1"/>
            <a:r>
              <a:rPr lang="de-DE" i="1" dirty="0">
                <a:effectLst/>
                <a:latin typeface="Calibri" panose="020F0502020204030204" pitchFamily="34" charset="0"/>
                <a:ea typeface="Times New Roman" panose="02020603050405020304" pitchFamily="18" charset="0"/>
                <a:cs typeface="Calibri" panose="020F0502020204030204" pitchFamily="34" charset="0"/>
              </a:rPr>
              <a:t>„Jede Gruppe besteht aus Individuen, die über ihre persönliche  Lerngeschwindigkeit sowie unterschiedliche Lernerfahrungen verfügen. Bei der Analyse des individuellen Lernprozesses fragt sich der </a:t>
            </a:r>
            <a:r>
              <a:rPr lang="de-DE" i="1" dirty="0" err="1">
                <a:effectLst/>
                <a:latin typeface="Calibri" panose="020F0502020204030204" pitchFamily="34" charset="0"/>
                <a:ea typeface="Times New Roman" panose="02020603050405020304" pitchFamily="18" charset="0"/>
                <a:cs typeface="Calibri" panose="020F0502020204030204" pitchFamily="34" charset="0"/>
              </a:rPr>
              <a:t>Trainer:in</a:t>
            </a:r>
            <a:r>
              <a:rPr lang="de-DE" i="1" dirty="0">
                <a:effectLst/>
                <a:latin typeface="Calibri" panose="020F0502020204030204" pitchFamily="34" charset="0"/>
                <a:ea typeface="Times New Roman" panose="02020603050405020304" pitchFamily="18" charset="0"/>
                <a:cs typeface="Calibri" panose="020F0502020204030204" pitchFamily="34" charset="0"/>
              </a:rPr>
              <a:t>, wie Einzelne in der Gruppe vorankommen bzw. wie es  Einzelnen in der Gruppe geht. Manche Teilnehmer sollten im Lernprozess individuell gefördert oder unterstützt werden. Dies kann  sowohl die fachliche als auch die persönliche Entwicklung beinhalten. Deswegen ist es immer wieder wichtig, den einzelnen Teilnehmenden im Auge zu behalten und auf jeden individuell einzugehen. Zu Recht erwartet jeder Teilnehmende, dass er/sie vom </a:t>
            </a:r>
            <a:r>
              <a:rPr lang="de-DE" i="1" dirty="0" err="1">
                <a:effectLst/>
                <a:latin typeface="Calibri" panose="020F0502020204030204" pitchFamily="34" charset="0"/>
                <a:ea typeface="Times New Roman" panose="02020603050405020304" pitchFamily="18" charset="0"/>
                <a:cs typeface="Calibri" panose="020F0502020204030204" pitchFamily="34" charset="0"/>
              </a:rPr>
              <a:t>Trainer:in</a:t>
            </a:r>
            <a:r>
              <a:rPr lang="de-DE" i="1" dirty="0">
                <a:effectLst/>
                <a:latin typeface="Calibri" panose="020F0502020204030204" pitchFamily="34" charset="0"/>
                <a:ea typeface="Times New Roman" panose="02020603050405020304" pitchFamily="18" charset="0"/>
                <a:cs typeface="Calibri" panose="020F0502020204030204" pitchFamily="34" charset="0"/>
              </a:rPr>
              <a:t> auch persönlich akzeptiert und unterstützt wird.“</a:t>
            </a:r>
          </a:p>
        </p:txBody>
      </p:sp>
      <p:pic>
        <p:nvPicPr>
          <p:cNvPr id="17" name="Grafik 16">
            <a:extLst>
              <a:ext uri="{FF2B5EF4-FFF2-40B4-BE49-F238E27FC236}">
                <a16:creationId xmlns:a16="http://schemas.microsoft.com/office/drawing/2014/main" id="{C2568270-9016-4EBF-B6BD-EF1D8BF37741}"/>
              </a:ext>
            </a:extLst>
          </p:cNvPr>
          <p:cNvPicPr>
            <a:picLocks noChangeAspect="1"/>
          </p:cNvPicPr>
          <p:nvPr/>
        </p:nvPicPr>
        <p:blipFill>
          <a:blip r:embed="rId5">
            <a:clrChange>
              <a:clrFrom>
                <a:srgbClr val="EFEFEF"/>
              </a:clrFrom>
              <a:clrTo>
                <a:srgbClr val="EFEFEF">
                  <a:alpha val="0"/>
                </a:srgbClr>
              </a:clrTo>
            </a:clrChange>
            <a:duotone>
              <a:schemeClr val="accent1">
                <a:shade val="45000"/>
                <a:satMod val="135000"/>
              </a:schemeClr>
              <a:prstClr val="white"/>
            </a:duotone>
            <a:extLst>
              <a:ext uri="{BEBA8EAE-BF5A-486C-A8C5-ECC9F3942E4B}">
                <a14:imgProps xmlns:a14="http://schemas.microsoft.com/office/drawing/2010/main">
                  <a14:imgLayer r:embed="rId6">
                    <a14:imgEffect>
                      <a14:saturation sat="400000"/>
                    </a14:imgEffect>
                    <a14:imgEffect>
                      <a14:brightnessContrast bright="-31000" contrast="70000"/>
                    </a14:imgEffect>
                  </a14:imgLayer>
                </a14:imgProps>
              </a:ext>
              <a:ext uri="{28A0092B-C50C-407E-A947-70E740481C1C}">
                <a14:useLocalDpi xmlns:a14="http://schemas.microsoft.com/office/drawing/2010/main" val="0"/>
              </a:ext>
            </a:extLst>
          </a:blip>
          <a:stretch>
            <a:fillRect/>
          </a:stretch>
        </p:blipFill>
        <p:spPr>
          <a:xfrm>
            <a:off x="380317" y="4027968"/>
            <a:ext cx="2067194" cy="1378129"/>
          </a:xfrm>
          <a:prstGeom prst="rect">
            <a:avLst/>
          </a:prstGeom>
        </p:spPr>
      </p:pic>
      <p:sp>
        <p:nvSpPr>
          <p:cNvPr id="18" name="Rechteck 17">
            <a:extLst>
              <a:ext uri="{FF2B5EF4-FFF2-40B4-BE49-F238E27FC236}">
                <a16:creationId xmlns:a16="http://schemas.microsoft.com/office/drawing/2014/main" id="{2489C5EB-DACC-48B1-8482-533224CBC37F}"/>
              </a:ext>
            </a:extLst>
          </p:cNvPr>
          <p:cNvSpPr/>
          <p:nvPr/>
        </p:nvSpPr>
        <p:spPr>
          <a:xfrm>
            <a:off x="8364273" y="437312"/>
            <a:ext cx="2151166" cy="461665"/>
          </a:xfrm>
          <a:prstGeom prst="rect">
            <a:avLst/>
          </a:prstGeom>
        </p:spPr>
        <p:txBody>
          <a:bodyPr wrap="none">
            <a:spAutoFit/>
          </a:bodyPr>
          <a:lstStyle/>
          <a:p>
            <a:pPr algn="ctr"/>
            <a:r>
              <a:rPr lang="de-DE" sz="2400" i="1" dirty="0">
                <a:solidFill>
                  <a:srgbClr val="FF0000"/>
                </a:solidFill>
              </a:rPr>
              <a:t>15 Minuten Zeit</a:t>
            </a:r>
          </a:p>
        </p:txBody>
      </p:sp>
    </p:spTree>
    <p:custDataLst>
      <p:tags r:id="rId1"/>
    </p:custDataLst>
    <p:extLst>
      <p:ext uri="{BB962C8B-B14F-4D97-AF65-F5344CB8AC3E}">
        <p14:creationId xmlns:p14="http://schemas.microsoft.com/office/powerpoint/2010/main" val="220605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42"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DF1DAF6-2664-4895-9137-589212B92713}"/>
              </a:ext>
            </a:extLst>
          </p:cNvPr>
          <p:cNvSpPr>
            <a:spLocks noGrp="1"/>
          </p:cNvSpPr>
          <p:nvPr>
            <p:ph type="sldNum" sz="quarter" idx="12"/>
          </p:nvPr>
        </p:nvSpPr>
        <p:spPr/>
        <p:txBody>
          <a:bodyPr/>
          <a:lstStyle/>
          <a:p>
            <a:fld id="{913D9F7D-0C28-4C21-AA99-7C67E34F632A}" type="slidenum">
              <a:rPr lang="de-DE" smtClean="0"/>
              <a:t>2</a:t>
            </a:fld>
            <a:endParaRPr lang="de-DE"/>
          </a:p>
        </p:txBody>
      </p:sp>
      <p:grpSp>
        <p:nvGrpSpPr>
          <p:cNvPr id="8" name="Gruppieren 7">
            <a:extLst>
              <a:ext uri="{FF2B5EF4-FFF2-40B4-BE49-F238E27FC236}">
                <a16:creationId xmlns:a16="http://schemas.microsoft.com/office/drawing/2014/main" id="{CD96DC58-9DA6-4D15-9C2B-A8CECB8E2979}"/>
              </a:ext>
            </a:extLst>
          </p:cNvPr>
          <p:cNvGrpSpPr/>
          <p:nvPr/>
        </p:nvGrpSpPr>
        <p:grpSpPr>
          <a:xfrm>
            <a:off x="299779" y="619479"/>
            <a:ext cx="7931316" cy="1150482"/>
            <a:chOff x="2752342" y="2295879"/>
            <a:chExt cx="7931316" cy="1150482"/>
          </a:xfrm>
          <a:solidFill>
            <a:srgbClr val="FFFFFF"/>
          </a:solidFill>
        </p:grpSpPr>
        <p:pic>
          <p:nvPicPr>
            <p:cNvPr id="10" name="Grafik 9">
              <a:extLst>
                <a:ext uri="{FF2B5EF4-FFF2-40B4-BE49-F238E27FC236}">
                  <a16:creationId xmlns:a16="http://schemas.microsoft.com/office/drawing/2014/main" id="{A5BC829F-E41E-4BC9-BD31-3FC3865A7957}"/>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52342" y="2552700"/>
              <a:ext cx="7931316" cy="893661"/>
            </a:xfrm>
            <a:prstGeom prst="rect">
              <a:avLst/>
            </a:prstGeom>
            <a:grpFill/>
          </p:spPr>
        </p:pic>
        <p:sp>
          <p:nvSpPr>
            <p:cNvPr id="9" name="Textfeld 8">
              <a:extLst>
                <a:ext uri="{FF2B5EF4-FFF2-40B4-BE49-F238E27FC236}">
                  <a16:creationId xmlns:a16="http://schemas.microsoft.com/office/drawing/2014/main" id="{CB554606-4AC3-487D-BCC5-3BA8516E75D7}"/>
                </a:ext>
              </a:extLst>
            </p:cNvPr>
            <p:cNvSpPr txBox="1"/>
            <p:nvPr/>
          </p:nvSpPr>
          <p:spPr>
            <a:xfrm>
              <a:off x="2752342" y="2295879"/>
              <a:ext cx="5861324" cy="707886"/>
            </a:xfrm>
            <a:prstGeom prst="rect">
              <a:avLst/>
            </a:prstGeom>
            <a:grpFill/>
            <a:effectLst>
              <a:glow rad="1384300">
                <a:srgbClr val="FFFF00">
                  <a:alpha val="1000"/>
                </a:srgbClr>
              </a:glow>
              <a:softEdge rad="127000"/>
            </a:effectLst>
          </p:spPr>
          <p:txBody>
            <a:bodyPr wrap="square" rtlCol="0">
              <a:spAutoFit/>
            </a:bodyPr>
            <a:lstStyle/>
            <a:p>
              <a:pPr>
                <a:buClr>
                  <a:schemeClr val="accent2"/>
                </a:buClr>
              </a:pPr>
              <a:r>
                <a:rPr lang="de-DE" sz="4000" b="1" dirty="0">
                  <a:solidFill>
                    <a:srgbClr val="000000"/>
                  </a:solidFill>
                  <a:effectLst>
                    <a:outerShdw blurRad="38100" dist="38100" dir="2700000" algn="tl">
                      <a:srgbClr val="000000">
                        <a:alpha val="43137"/>
                      </a:srgbClr>
                    </a:outerShdw>
                  </a:effectLst>
                  <a:latin typeface="Ink Free" panose="03080402000500000000" pitchFamily="66" charset="0"/>
                </a:rPr>
                <a:t>Individueller Lernprozess</a:t>
              </a:r>
            </a:p>
          </p:txBody>
        </p:sp>
      </p:grpSp>
      <p:sp>
        <p:nvSpPr>
          <p:cNvPr id="11" name="Textfeld 10">
            <a:extLst>
              <a:ext uri="{FF2B5EF4-FFF2-40B4-BE49-F238E27FC236}">
                <a16:creationId xmlns:a16="http://schemas.microsoft.com/office/drawing/2014/main" id="{DA2853F1-CCC7-4054-AA13-5B8168790ED7}"/>
              </a:ext>
            </a:extLst>
          </p:cNvPr>
          <p:cNvSpPr txBox="1"/>
          <p:nvPr/>
        </p:nvSpPr>
        <p:spPr>
          <a:xfrm>
            <a:off x="8621417" y="876300"/>
            <a:ext cx="2071984" cy="584775"/>
          </a:xfrm>
          <a:prstGeom prst="rect">
            <a:avLst/>
          </a:prstGeom>
          <a:noFill/>
          <a:effectLst>
            <a:glow rad="1384300">
              <a:srgbClr val="FFFF00">
                <a:alpha val="1000"/>
              </a:srgbClr>
            </a:glow>
            <a:softEdge rad="127000"/>
          </a:effectLst>
        </p:spPr>
        <p:txBody>
          <a:bodyPr wrap="square" rtlCol="0">
            <a:spAutoFit/>
          </a:bodyPr>
          <a:lstStyle/>
          <a:p>
            <a:pPr>
              <a:buClr>
                <a:schemeClr val="accent2"/>
              </a:buClr>
            </a:pPr>
            <a:r>
              <a:rPr lang="de-DE" sz="3200" dirty="0"/>
              <a:t>Gruppe 3</a:t>
            </a:r>
            <a:endParaRPr lang="de-DE" sz="3200" b="1" dirty="0">
              <a:effectLst>
                <a:outerShdw blurRad="38100" dist="38100" dir="2700000" algn="tl">
                  <a:srgbClr val="000000">
                    <a:alpha val="43137"/>
                  </a:srgbClr>
                </a:outerShdw>
              </a:effectLst>
              <a:latin typeface="Ink Free" panose="03080402000500000000" pitchFamily="66" charset="0"/>
            </a:endParaRPr>
          </a:p>
        </p:txBody>
      </p:sp>
      <p:sp>
        <p:nvSpPr>
          <p:cNvPr id="14" name="Textfeld 13">
            <a:extLst>
              <a:ext uri="{FF2B5EF4-FFF2-40B4-BE49-F238E27FC236}">
                <a16:creationId xmlns:a16="http://schemas.microsoft.com/office/drawing/2014/main" id="{5E863EB1-9834-4D2B-9BA5-1226D95F3860}"/>
              </a:ext>
            </a:extLst>
          </p:cNvPr>
          <p:cNvSpPr txBox="1"/>
          <p:nvPr/>
        </p:nvSpPr>
        <p:spPr>
          <a:xfrm>
            <a:off x="470867" y="2007941"/>
            <a:ext cx="9398690" cy="2031325"/>
          </a:xfrm>
          <a:prstGeom prst="rect">
            <a:avLst/>
          </a:prstGeom>
          <a:noFill/>
        </p:spPr>
        <p:txBody>
          <a:bodyPr wrap="square">
            <a:spAutoFit/>
          </a:bodyPr>
          <a:lstStyle/>
          <a:p>
            <a:r>
              <a:rPr lang="de-DE" dirty="0">
                <a:latin typeface="Calibri" panose="020F0502020204030204" pitchFamily="34" charset="0"/>
                <a:ea typeface="Times New Roman" panose="02020603050405020304" pitchFamily="18" charset="0"/>
                <a:cs typeface="Calibri" panose="020F0502020204030204" pitchFamily="34" charset="0"/>
              </a:rPr>
              <a:t>Bearbeitet bitte gemeinsam </a:t>
            </a:r>
            <a:r>
              <a:rPr lang="de-DE" dirty="0">
                <a:effectLst/>
                <a:latin typeface="Calibri" panose="020F0502020204030204" pitchFamily="34" charset="0"/>
                <a:ea typeface="Times New Roman" panose="02020603050405020304" pitchFamily="18" charset="0"/>
                <a:cs typeface="Calibri" panose="020F0502020204030204" pitchFamily="34" charset="0"/>
              </a:rPr>
              <a:t>diese zwei ergänzende Aufgabe und stellt Euer Ergebnis mit vor:</a:t>
            </a:r>
          </a:p>
          <a:p>
            <a:endParaRPr lang="de-DE"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buClr>
                <a:srgbClr val="D60000"/>
              </a:buClr>
              <a:buFont typeface="Wingdings" panose="05000000000000000000" pitchFamily="2" charset="2"/>
              <a:buChar char="§"/>
            </a:pPr>
            <a:r>
              <a:rPr lang="de-DE" b="1" dirty="0">
                <a:latin typeface="Calibri" panose="020F0502020204030204" pitchFamily="34" charset="0"/>
                <a:ea typeface="Times New Roman" panose="02020603050405020304" pitchFamily="18" charset="0"/>
                <a:cs typeface="Calibri" panose="020F0502020204030204" pitchFamily="34" charset="0"/>
              </a:rPr>
              <a:t>Anforderungen bei diesem Prozess an mich als </a:t>
            </a:r>
            <a:r>
              <a:rPr lang="de-DE" b="1" dirty="0" err="1">
                <a:latin typeface="Calibri" panose="020F0502020204030204" pitchFamily="34" charset="0"/>
                <a:ea typeface="Times New Roman" panose="02020603050405020304" pitchFamily="18" charset="0"/>
                <a:cs typeface="Calibri" panose="020F0502020204030204" pitchFamily="34" charset="0"/>
              </a:rPr>
              <a:t>Trainer:in</a:t>
            </a:r>
            <a:r>
              <a:rPr lang="de-DE" b="1" dirty="0">
                <a:latin typeface="Calibri" panose="020F0502020204030204" pitchFamily="34" charset="0"/>
                <a:ea typeface="Times New Roman" panose="02020603050405020304" pitchFamily="18" charset="0"/>
                <a:cs typeface="Calibri" panose="020F0502020204030204" pitchFamily="34" charset="0"/>
              </a:rPr>
              <a:t> sind… </a:t>
            </a:r>
            <a:r>
              <a:rPr lang="de-DE" i="1" dirty="0">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[auf Seite 4 in dieser .</a:t>
            </a:r>
            <a:r>
              <a:rPr lang="de-DE" i="1" dirty="0" err="1">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pptx</a:t>
            </a:r>
            <a:r>
              <a:rPr lang="de-DE" i="1" dirty="0">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t>
            </a:r>
          </a:p>
          <a:p>
            <a:pPr marL="742950" lvl="1" indent="-285750">
              <a:buClr>
                <a:srgbClr val="D60000"/>
              </a:buClr>
              <a:buFont typeface="Wingdings" panose="05000000000000000000" pitchFamily="2" charset="2"/>
              <a:buChar char="§"/>
            </a:pPr>
            <a:endParaRPr lang="de-DE" b="1" dirty="0">
              <a:latin typeface="Calibri" panose="020F0502020204030204" pitchFamily="34" charset="0"/>
              <a:ea typeface="Times New Roman" panose="02020603050405020304" pitchFamily="18" charset="0"/>
              <a:cs typeface="Calibri" panose="020F0502020204030204" pitchFamily="34" charset="0"/>
            </a:endParaRPr>
          </a:p>
          <a:p>
            <a:pPr marL="742950" lvl="1" indent="-285750">
              <a:buClr>
                <a:srgbClr val="D60000"/>
              </a:buClr>
              <a:buFont typeface="Wingdings" panose="05000000000000000000" pitchFamily="2" charset="2"/>
              <a:buChar char="§"/>
            </a:pPr>
            <a:r>
              <a:rPr lang="de-DE" b="1" dirty="0">
                <a:latin typeface="Calibri" panose="020F0502020204030204" pitchFamily="34" charset="0"/>
                <a:ea typeface="Times New Roman" panose="02020603050405020304" pitchFamily="18" charset="0"/>
                <a:cs typeface="Calibri" panose="020F0502020204030204" pitchFamily="34" charset="0"/>
              </a:rPr>
              <a:t>Welche Fragen kann ich mir als </a:t>
            </a:r>
            <a:r>
              <a:rPr lang="de-DE" b="1" dirty="0" err="1">
                <a:latin typeface="Calibri" panose="020F0502020204030204" pitchFamily="34" charset="0"/>
                <a:ea typeface="Times New Roman" panose="02020603050405020304" pitchFamily="18" charset="0"/>
                <a:cs typeface="Calibri" panose="020F0502020204030204" pitchFamily="34" charset="0"/>
              </a:rPr>
              <a:t>Trainer:in</a:t>
            </a:r>
            <a:r>
              <a:rPr lang="de-DE" b="1" dirty="0">
                <a:latin typeface="Calibri" panose="020F0502020204030204" pitchFamily="34" charset="0"/>
                <a:ea typeface="Times New Roman" panose="02020603050405020304" pitchFamily="18" charset="0"/>
                <a:cs typeface="Calibri" panose="020F0502020204030204" pitchFamily="34" charset="0"/>
              </a:rPr>
              <a:t> zur Klärung dieses Prozesses selber stumm im Training stellen? </a:t>
            </a:r>
            <a:r>
              <a:rPr lang="de-DE" i="1" dirty="0">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[auf Seite 5 in dieser .</a:t>
            </a:r>
            <a:r>
              <a:rPr lang="de-DE" i="1" dirty="0" err="1">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pptx</a:t>
            </a:r>
            <a:r>
              <a:rPr lang="de-DE" i="1" dirty="0">
                <a:solidFill>
                  <a:schemeClr val="bg2">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t>
            </a:r>
          </a:p>
          <a:p>
            <a:pPr marL="742950" lvl="1" indent="-285750">
              <a:buClr>
                <a:srgbClr val="D60000"/>
              </a:buClr>
              <a:buFont typeface="Wingdings" panose="05000000000000000000" pitchFamily="2" charset="2"/>
              <a:buChar char="§"/>
            </a:pPr>
            <a:endParaRPr lang="de-DE" b="1" dirty="0">
              <a:latin typeface="Calibri" panose="020F0502020204030204" pitchFamily="34" charset="0"/>
              <a:ea typeface="Times New Roman" panose="02020603050405020304" pitchFamily="18" charset="0"/>
              <a:cs typeface="Calibri" panose="020F0502020204030204" pitchFamily="34" charset="0"/>
            </a:endParaRPr>
          </a:p>
        </p:txBody>
      </p:sp>
      <p:sp>
        <p:nvSpPr>
          <p:cNvPr id="16" name="Textfeld 15">
            <a:extLst>
              <a:ext uri="{FF2B5EF4-FFF2-40B4-BE49-F238E27FC236}">
                <a16:creationId xmlns:a16="http://schemas.microsoft.com/office/drawing/2014/main" id="{477BC946-B875-4A39-A663-DCF545992508}"/>
              </a:ext>
            </a:extLst>
          </p:cNvPr>
          <p:cNvSpPr txBox="1"/>
          <p:nvPr/>
        </p:nvSpPr>
        <p:spPr>
          <a:xfrm>
            <a:off x="550379" y="4550253"/>
            <a:ext cx="7192203" cy="1200329"/>
          </a:xfrm>
          <a:prstGeom prst="rect">
            <a:avLst/>
          </a:prstGeom>
          <a:noFill/>
        </p:spPr>
        <p:txBody>
          <a:bodyPr wrap="square">
            <a:spAutoFit/>
          </a:bodyPr>
          <a:lstStyle/>
          <a:p>
            <a:r>
              <a:rPr lang="de-DE" dirty="0">
                <a:effectLst/>
                <a:latin typeface="Calibri" panose="020F0502020204030204" pitchFamily="34" charset="0"/>
                <a:ea typeface="Times New Roman" panose="02020603050405020304" pitchFamily="18" charset="0"/>
                <a:cs typeface="Calibri" panose="020F0502020204030204" pitchFamily="34" charset="0"/>
              </a:rPr>
              <a:t>Sprecht Euch bitte im Team ab, wer/wie Ihr Eure Ergebnisse präsentiert.</a:t>
            </a:r>
          </a:p>
          <a:p>
            <a:endParaRPr lang="de-DE" dirty="0">
              <a:effectLst/>
              <a:latin typeface="Calibri" panose="020F0502020204030204" pitchFamily="34" charset="0"/>
              <a:ea typeface="Times New Roman" panose="02020603050405020304" pitchFamily="18" charset="0"/>
              <a:cs typeface="Calibri" panose="020F0502020204030204" pitchFamily="34" charset="0"/>
            </a:endParaRPr>
          </a:p>
          <a:p>
            <a:r>
              <a:rPr lang="de-DE" b="1" dirty="0">
                <a:latin typeface="Calibri" panose="020F0502020204030204" pitchFamily="34" charset="0"/>
                <a:cs typeface="Calibri" panose="020F0502020204030204" pitchFamily="34" charset="0"/>
              </a:rPr>
              <a:t>Bitte nutzt diese </a:t>
            </a:r>
            <a:r>
              <a:rPr lang="de-DE" b="1" dirty="0" err="1">
                <a:latin typeface="Calibri" panose="020F0502020204030204" pitchFamily="34" charset="0"/>
                <a:cs typeface="Calibri" panose="020F0502020204030204" pitchFamily="34" charset="0"/>
              </a:rPr>
              <a:t>pptx</a:t>
            </a:r>
            <a:r>
              <a:rPr lang="de-DE" b="1" dirty="0">
                <a:latin typeface="Calibri" panose="020F0502020204030204" pitchFamily="34" charset="0"/>
                <a:cs typeface="Calibri" panose="020F0502020204030204" pitchFamily="34" charset="0"/>
              </a:rPr>
              <a:t>-Datei als Vorlage für Eure Präsentation.</a:t>
            </a:r>
          </a:p>
          <a:p>
            <a:r>
              <a:rPr lang="de-DE" dirty="0">
                <a:latin typeface="Calibri" panose="020F0502020204030204" pitchFamily="34" charset="0"/>
                <a:cs typeface="Calibri" panose="020F0502020204030204" pitchFamily="34" charset="0"/>
              </a:rPr>
              <a:t>Eure Ergebnisse gehen dann nämlich auch an alle </a:t>
            </a:r>
            <a:r>
              <a:rPr lang="de-DE" dirty="0" err="1">
                <a:latin typeface="Calibri" panose="020F0502020204030204" pitchFamily="34" charset="0"/>
                <a:cs typeface="Calibri" panose="020F0502020204030204" pitchFamily="34" charset="0"/>
              </a:rPr>
              <a:t>Kollege:innen</a:t>
            </a:r>
            <a:r>
              <a:rPr lang="de-DE" dirty="0">
                <a:latin typeface="Calibri" panose="020F0502020204030204" pitchFamily="34" charset="0"/>
                <a:cs typeface="Calibri" panose="020F0502020204030204" pitchFamily="34" charset="0"/>
              </a:rPr>
              <a:t>.</a:t>
            </a:r>
            <a:endParaRPr lang="de-DE" dirty="0"/>
          </a:p>
        </p:txBody>
      </p:sp>
      <p:pic>
        <p:nvPicPr>
          <p:cNvPr id="17" name="Grafik 16">
            <a:extLst>
              <a:ext uri="{FF2B5EF4-FFF2-40B4-BE49-F238E27FC236}">
                <a16:creationId xmlns:a16="http://schemas.microsoft.com/office/drawing/2014/main" id="{875373E9-6080-4E53-A91B-3FF8DF139033}"/>
              </a:ext>
            </a:extLst>
          </p:cNvPr>
          <p:cNvPicPr>
            <a:picLocks noChangeAspect="1"/>
          </p:cNvPicPr>
          <p:nvPr/>
        </p:nvPicPr>
        <p:blipFill>
          <a:blip r:embed="rId5">
            <a:clrChange>
              <a:clrFrom>
                <a:srgbClr val="EFEFEF"/>
              </a:clrFrom>
              <a:clrTo>
                <a:srgbClr val="EFEFEF">
                  <a:alpha val="0"/>
                </a:srgbClr>
              </a:clrTo>
            </a:clrChange>
            <a:duotone>
              <a:schemeClr val="accent1">
                <a:shade val="45000"/>
                <a:satMod val="135000"/>
              </a:schemeClr>
              <a:prstClr val="white"/>
            </a:duotone>
            <a:extLst>
              <a:ext uri="{BEBA8EAE-BF5A-486C-A8C5-ECC9F3942E4B}">
                <a14:imgProps xmlns:a14="http://schemas.microsoft.com/office/drawing/2010/main">
                  <a14:imgLayer r:embed="rId6">
                    <a14:imgEffect>
                      <a14:saturation sat="400000"/>
                    </a14:imgEffect>
                    <a14:imgEffect>
                      <a14:brightnessContrast bright="-31000" contrast="65000"/>
                    </a14:imgEffect>
                  </a14:imgLayer>
                </a14:imgProps>
              </a:ext>
              <a:ext uri="{28A0092B-C50C-407E-A947-70E740481C1C}">
                <a14:useLocalDpi xmlns:a14="http://schemas.microsoft.com/office/drawing/2010/main" val="0"/>
              </a:ext>
            </a:extLst>
          </a:blip>
          <a:stretch>
            <a:fillRect/>
          </a:stretch>
        </p:blipFill>
        <p:spPr>
          <a:xfrm>
            <a:off x="8500587" y="4461352"/>
            <a:ext cx="2067194" cy="1378129"/>
          </a:xfrm>
          <a:prstGeom prst="rect">
            <a:avLst/>
          </a:prstGeom>
        </p:spPr>
      </p:pic>
      <p:sp>
        <p:nvSpPr>
          <p:cNvPr id="19" name="Rechteck 18">
            <a:extLst>
              <a:ext uri="{FF2B5EF4-FFF2-40B4-BE49-F238E27FC236}">
                <a16:creationId xmlns:a16="http://schemas.microsoft.com/office/drawing/2014/main" id="{54F6CC4B-E7CC-4805-8F95-118DBE8002C4}"/>
              </a:ext>
            </a:extLst>
          </p:cNvPr>
          <p:cNvSpPr/>
          <p:nvPr/>
        </p:nvSpPr>
        <p:spPr>
          <a:xfrm>
            <a:off x="8364273" y="437312"/>
            <a:ext cx="2151166" cy="461665"/>
          </a:xfrm>
          <a:prstGeom prst="rect">
            <a:avLst/>
          </a:prstGeom>
        </p:spPr>
        <p:txBody>
          <a:bodyPr wrap="none">
            <a:spAutoFit/>
          </a:bodyPr>
          <a:lstStyle/>
          <a:p>
            <a:pPr algn="ctr"/>
            <a:r>
              <a:rPr lang="de-DE" sz="2400" i="1" dirty="0">
                <a:solidFill>
                  <a:srgbClr val="FF0000"/>
                </a:solidFill>
              </a:rPr>
              <a:t>15 Minuten Zeit</a:t>
            </a:r>
          </a:p>
        </p:txBody>
      </p:sp>
    </p:spTree>
    <p:custDataLst>
      <p:tags r:id="rId1"/>
    </p:custDataLst>
    <p:extLst>
      <p:ext uri="{BB962C8B-B14F-4D97-AF65-F5344CB8AC3E}">
        <p14:creationId xmlns:p14="http://schemas.microsoft.com/office/powerpoint/2010/main" val="350424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42"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DF1DAF6-2664-4895-9137-589212B92713}"/>
              </a:ext>
            </a:extLst>
          </p:cNvPr>
          <p:cNvSpPr>
            <a:spLocks noGrp="1"/>
          </p:cNvSpPr>
          <p:nvPr>
            <p:ph type="sldNum" sz="quarter" idx="12"/>
          </p:nvPr>
        </p:nvSpPr>
        <p:spPr/>
        <p:txBody>
          <a:bodyPr/>
          <a:lstStyle/>
          <a:p>
            <a:fld id="{913D9F7D-0C28-4C21-AA99-7C67E34F632A}" type="slidenum">
              <a:rPr lang="de-DE" smtClean="0"/>
              <a:t>3</a:t>
            </a:fld>
            <a:endParaRPr lang="de-DE"/>
          </a:p>
        </p:txBody>
      </p:sp>
      <p:grpSp>
        <p:nvGrpSpPr>
          <p:cNvPr id="8" name="Gruppieren 7">
            <a:extLst>
              <a:ext uri="{FF2B5EF4-FFF2-40B4-BE49-F238E27FC236}">
                <a16:creationId xmlns:a16="http://schemas.microsoft.com/office/drawing/2014/main" id="{CD96DC58-9DA6-4D15-9C2B-A8CECB8E2979}"/>
              </a:ext>
            </a:extLst>
          </p:cNvPr>
          <p:cNvGrpSpPr/>
          <p:nvPr/>
        </p:nvGrpSpPr>
        <p:grpSpPr>
          <a:xfrm>
            <a:off x="299779" y="619479"/>
            <a:ext cx="7931316" cy="1150482"/>
            <a:chOff x="2752342" y="2295879"/>
            <a:chExt cx="7931316" cy="1150482"/>
          </a:xfrm>
          <a:solidFill>
            <a:srgbClr val="FFFFFF"/>
          </a:solidFill>
        </p:grpSpPr>
        <p:pic>
          <p:nvPicPr>
            <p:cNvPr id="10" name="Grafik 9">
              <a:extLst>
                <a:ext uri="{FF2B5EF4-FFF2-40B4-BE49-F238E27FC236}">
                  <a16:creationId xmlns:a16="http://schemas.microsoft.com/office/drawing/2014/main" id="{A5BC829F-E41E-4BC9-BD31-3FC3865A7957}"/>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52342" y="2552700"/>
              <a:ext cx="7931316" cy="893661"/>
            </a:xfrm>
            <a:prstGeom prst="rect">
              <a:avLst/>
            </a:prstGeom>
            <a:grpFill/>
          </p:spPr>
        </p:pic>
        <p:sp>
          <p:nvSpPr>
            <p:cNvPr id="9" name="Textfeld 8">
              <a:extLst>
                <a:ext uri="{FF2B5EF4-FFF2-40B4-BE49-F238E27FC236}">
                  <a16:creationId xmlns:a16="http://schemas.microsoft.com/office/drawing/2014/main" id="{CB554606-4AC3-487D-BCC5-3BA8516E75D7}"/>
                </a:ext>
              </a:extLst>
            </p:cNvPr>
            <p:cNvSpPr txBox="1"/>
            <p:nvPr/>
          </p:nvSpPr>
          <p:spPr>
            <a:xfrm>
              <a:off x="2752342" y="2295879"/>
              <a:ext cx="6118776" cy="707886"/>
            </a:xfrm>
            <a:prstGeom prst="rect">
              <a:avLst/>
            </a:prstGeom>
            <a:grpFill/>
            <a:effectLst>
              <a:glow rad="1384300">
                <a:srgbClr val="FFFF00">
                  <a:alpha val="1000"/>
                </a:srgbClr>
              </a:glow>
              <a:softEdge rad="127000"/>
            </a:effectLst>
          </p:spPr>
          <p:txBody>
            <a:bodyPr wrap="square" rtlCol="0">
              <a:spAutoFit/>
            </a:bodyPr>
            <a:lstStyle/>
            <a:p>
              <a:pPr>
                <a:buClr>
                  <a:schemeClr val="accent2"/>
                </a:buClr>
              </a:pPr>
              <a:r>
                <a:rPr lang="de-DE" sz="4000" b="1" dirty="0">
                  <a:solidFill>
                    <a:srgbClr val="000000"/>
                  </a:solidFill>
                  <a:effectLst>
                    <a:outerShdw blurRad="38100" dist="38100" dir="2700000" algn="tl">
                      <a:srgbClr val="000000">
                        <a:alpha val="43137"/>
                      </a:srgbClr>
                    </a:outerShdw>
                  </a:effectLst>
                  <a:latin typeface="Ink Free" panose="03080402000500000000" pitchFamily="66" charset="0"/>
                </a:rPr>
                <a:t>Individueller Lernprozess</a:t>
              </a:r>
            </a:p>
          </p:txBody>
        </p:sp>
      </p:grpSp>
      <p:sp>
        <p:nvSpPr>
          <p:cNvPr id="11" name="Textfeld 10">
            <a:extLst>
              <a:ext uri="{FF2B5EF4-FFF2-40B4-BE49-F238E27FC236}">
                <a16:creationId xmlns:a16="http://schemas.microsoft.com/office/drawing/2014/main" id="{DA2853F1-CCC7-4054-AA13-5B8168790ED7}"/>
              </a:ext>
            </a:extLst>
          </p:cNvPr>
          <p:cNvSpPr txBox="1"/>
          <p:nvPr/>
        </p:nvSpPr>
        <p:spPr>
          <a:xfrm>
            <a:off x="8621417" y="876300"/>
            <a:ext cx="2071984" cy="584775"/>
          </a:xfrm>
          <a:prstGeom prst="rect">
            <a:avLst/>
          </a:prstGeom>
          <a:noFill/>
          <a:effectLst>
            <a:glow rad="1384300">
              <a:srgbClr val="FFFF00">
                <a:alpha val="1000"/>
              </a:srgbClr>
            </a:glow>
            <a:softEdge rad="127000"/>
          </a:effectLst>
        </p:spPr>
        <p:txBody>
          <a:bodyPr wrap="square" rtlCol="0">
            <a:spAutoFit/>
          </a:bodyPr>
          <a:lstStyle/>
          <a:p>
            <a:pPr>
              <a:buClr>
                <a:schemeClr val="accent2"/>
              </a:buClr>
            </a:pPr>
            <a:r>
              <a:rPr lang="de-DE" sz="3200" dirty="0"/>
              <a:t>Gruppe 3</a:t>
            </a:r>
            <a:endParaRPr lang="de-DE" sz="3200" b="1" dirty="0">
              <a:effectLst>
                <a:outerShdw blurRad="38100" dist="38100" dir="2700000" algn="tl">
                  <a:srgbClr val="000000">
                    <a:alpha val="43137"/>
                  </a:srgbClr>
                </a:outerShdw>
              </a:effectLst>
              <a:latin typeface="Ink Free" panose="03080402000500000000" pitchFamily="66" charset="0"/>
            </a:endParaRPr>
          </a:p>
        </p:txBody>
      </p:sp>
    </p:spTree>
    <p:custDataLst>
      <p:tags r:id="rId1"/>
    </p:custDataLst>
    <p:extLst>
      <p:ext uri="{BB962C8B-B14F-4D97-AF65-F5344CB8AC3E}">
        <p14:creationId xmlns:p14="http://schemas.microsoft.com/office/powerpoint/2010/main" val="356596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DF1DAF6-2664-4895-9137-589212B92713}"/>
              </a:ext>
            </a:extLst>
          </p:cNvPr>
          <p:cNvSpPr>
            <a:spLocks noGrp="1"/>
          </p:cNvSpPr>
          <p:nvPr>
            <p:ph type="sldNum" sz="quarter" idx="12"/>
          </p:nvPr>
        </p:nvSpPr>
        <p:spPr/>
        <p:txBody>
          <a:bodyPr/>
          <a:lstStyle/>
          <a:p>
            <a:fld id="{913D9F7D-0C28-4C21-AA99-7C67E34F632A}" type="slidenum">
              <a:rPr lang="de-DE" smtClean="0"/>
              <a:t>4</a:t>
            </a:fld>
            <a:endParaRPr lang="de-DE"/>
          </a:p>
        </p:txBody>
      </p:sp>
      <p:grpSp>
        <p:nvGrpSpPr>
          <p:cNvPr id="8" name="Gruppieren 7">
            <a:extLst>
              <a:ext uri="{FF2B5EF4-FFF2-40B4-BE49-F238E27FC236}">
                <a16:creationId xmlns:a16="http://schemas.microsoft.com/office/drawing/2014/main" id="{CD96DC58-9DA6-4D15-9C2B-A8CECB8E2979}"/>
              </a:ext>
            </a:extLst>
          </p:cNvPr>
          <p:cNvGrpSpPr/>
          <p:nvPr/>
        </p:nvGrpSpPr>
        <p:grpSpPr>
          <a:xfrm>
            <a:off x="299779" y="619479"/>
            <a:ext cx="7931316" cy="1150482"/>
            <a:chOff x="2752342" y="2295879"/>
            <a:chExt cx="7931316" cy="1150482"/>
          </a:xfrm>
          <a:solidFill>
            <a:srgbClr val="FFFFFF"/>
          </a:solidFill>
        </p:grpSpPr>
        <p:pic>
          <p:nvPicPr>
            <p:cNvPr id="10" name="Grafik 9">
              <a:extLst>
                <a:ext uri="{FF2B5EF4-FFF2-40B4-BE49-F238E27FC236}">
                  <a16:creationId xmlns:a16="http://schemas.microsoft.com/office/drawing/2014/main" id="{A5BC829F-E41E-4BC9-BD31-3FC3865A7957}"/>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52342" y="2552700"/>
              <a:ext cx="7931316" cy="893661"/>
            </a:xfrm>
            <a:prstGeom prst="rect">
              <a:avLst/>
            </a:prstGeom>
            <a:grpFill/>
          </p:spPr>
        </p:pic>
        <p:sp>
          <p:nvSpPr>
            <p:cNvPr id="9" name="Textfeld 8">
              <a:extLst>
                <a:ext uri="{FF2B5EF4-FFF2-40B4-BE49-F238E27FC236}">
                  <a16:creationId xmlns:a16="http://schemas.microsoft.com/office/drawing/2014/main" id="{CB554606-4AC3-487D-BCC5-3BA8516E75D7}"/>
                </a:ext>
              </a:extLst>
            </p:cNvPr>
            <p:cNvSpPr txBox="1"/>
            <p:nvPr/>
          </p:nvSpPr>
          <p:spPr>
            <a:xfrm>
              <a:off x="2752342" y="2295879"/>
              <a:ext cx="6038877" cy="707886"/>
            </a:xfrm>
            <a:prstGeom prst="rect">
              <a:avLst/>
            </a:prstGeom>
            <a:grpFill/>
            <a:effectLst>
              <a:glow rad="1384300">
                <a:srgbClr val="FFFF00">
                  <a:alpha val="1000"/>
                </a:srgbClr>
              </a:glow>
              <a:softEdge rad="127000"/>
            </a:effectLst>
          </p:spPr>
          <p:txBody>
            <a:bodyPr wrap="square" rtlCol="0">
              <a:spAutoFit/>
            </a:bodyPr>
            <a:lstStyle/>
            <a:p>
              <a:pPr>
                <a:buClr>
                  <a:schemeClr val="accent2"/>
                </a:buClr>
              </a:pPr>
              <a:r>
                <a:rPr lang="de-DE" sz="4000" b="1" dirty="0">
                  <a:solidFill>
                    <a:srgbClr val="000000"/>
                  </a:solidFill>
                  <a:effectLst>
                    <a:outerShdw blurRad="38100" dist="38100" dir="2700000" algn="tl">
                      <a:srgbClr val="000000">
                        <a:alpha val="43137"/>
                      </a:srgbClr>
                    </a:outerShdw>
                  </a:effectLst>
                  <a:latin typeface="Ink Free" panose="03080402000500000000" pitchFamily="66" charset="0"/>
                </a:rPr>
                <a:t>Individueller Lernprozess</a:t>
              </a:r>
            </a:p>
          </p:txBody>
        </p:sp>
      </p:grpSp>
      <p:sp>
        <p:nvSpPr>
          <p:cNvPr id="11" name="Textfeld 10">
            <a:extLst>
              <a:ext uri="{FF2B5EF4-FFF2-40B4-BE49-F238E27FC236}">
                <a16:creationId xmlns:a16="http://schemas.microsoft.com/office/drawing/2014/main" id="{DA2853F1-CCC7-4054-AA13-5B8168790ED7}"/>
              </a:ext>
            </a:extLst>
          </p:cNvPr>
          <p:cNvSpPr txBox="1"/>
          <p:nvPr/>
        </p:nvSpPr>
        <p:spPr>
          <a:xfrm>
            <a:off x="8621417" y="876300"/>
            <a:ext cx="2071984" cy="584775"/>
          </a:xfrm>
          <a:prstGeom prst="rect">
            <a:avLst/>
          </a:prstGeom>
          <a:noFill/>
          <a:effectLst>
            <a:glow rad="1384300">
              <a:srgbClr val="FFFF00">
                <a:alpha val="1000"/>
              </a:srgbClr>
            </a:glow>
            <a:softEdge rad="127000"/>
          </a:effectLst>
        </p:spPr>
        <p:txBody>
          <a:bodyPr wrap="square" rtlCol="0">
            <a:spAutoFit/>
          </a:bodyPr>
          <a:lstStyle/>
          <a:p>
            <a:pPr>
              <a:buClr>
                <a:schemeClr val="accent2"/>
              </a:buClr>
            </a:pPr>
            <a:r>
              <a:rPr lang="de-DE" sz="3200" dirty="0"/>
              <a:t>Gruppe 3</a:t>
            </a:r>
            <a:endParaRPr lang="de-DE" sz="3200" b="1" dirty="0">
              <a:effectLst>
                <a:outerShdw blurRad="38100" dist="38100" dir="2700000" algn="tl">
                  <a:srgbClr val="000000">
                    <a:alpha val="43137"/>
                  </a:srgbClr>
                </a:outerShdw>
              </a:effectLst>
              <a:latin typeface="Ink Free" panose="03080402000500000000" pitchFamily="66" charset="0"/>
            </a:endParaRPr>
          </a:p>
        </p:txBody>
      </p:sp>
      <p:sp>
        <p:nvSpPr>
          <p:cNvPr id="12" name="Textfeld 11">
            <a:extLst>
              <a:ext uri="{FF2B5EF4-FFF2-40B4-BE49-F238E27FC236}">
                <a16:creationId xmlns:a16="http://schemas.microsoft.com/office/drawing/2014/main" id="{1A71F9D7-2624-42AB-AF60-77A46D10F4F5}"/>
              </a:ext>
            </a:extLst>
          </p:cNvPr>
          <p:cNvSpPr txBox="1"/>
          <p:nvPr/>
        </p:nvSpPr>
        <p:spPr>
          <a:xfrm>
            <a:off x="390110" y="1892612"/>
            <a:ext cx="8231307" cy="461665"/>
          </a:xfrm>
          <a:prstGeom prst="rect">
            <a:avLst/>
          </a:prstGeom>
          <a:noFill/>
        </p:spPr>
        <p:txBody>
          <a:bodyPr wrap="square">
            <a:spAutoFit/>
          </a:bodyPr>
          <a:lstStyle/>
          <a:p>
            <a:pPr>
              <a:buClr>
                <a:srgbClr val="D60000"/>
              </a:buClr>
            </a:pPr>
            <a:r>
              <a:rPr lang="de-DE" sz="2400" b="1" dirty="0">
                <a:latin typeface="Calibri" panose="020F0502020204030204" pitchFamily="34" charset="0"/>
                <a:ea typeface="Times New Roman" panose="02020603050405020304" pitchFamily="18" charset="0"/>
                <a:cs typeface="Calibri" panose="020F0502020204030204" pitchFamily="34" charset="0"/>
              </a:rPr>
              <a:t>Anforderungen bei diesem Prozess an mich als </a:t>
            </a:r>
            <a:r>
              <a:rPr lang="de-DE" sz="2400" b="1" dirty="0" err="1">
                <a:latin typeface="Calibri" panose="020F0502020204030204" pitchFamily="34" charset="0"/>
                <a:ea typeface="Times New Roman" panose="02020603050405020304" pitchFamily="18" charset="0"/>
                <a:cs typeface="Calibri" panose="020F0502020204030204" pitchFamily="34" charset="0"/>
              </a:rPr>
              <a:t>Trainer:in</a:t>
            </a:r>
            <a:r>
              <a:rPr lang="de-DE" sz="2400" b="1" dirty="0">
                <a:latin typeface="Calibri" panose="020F0502020204030204" pitchFamily="34" charset="0"/>
                <a:ea typeface="Times New Roman" panose="02020603050405020304" pitchFamily="18" charset="0"/>
                <a:cs typeface="Calibri" panose="020F0502020204030204" pitchFamily="34" charset="0"/>
              </a:rPr>
              <a:t> sind…</a:t>
            </a:r>
          </a:p>
        </p:txBody>
      </p:sp>
    </p:spTree>
    <p:custDataLst>
      <p:tags r:id="rId1"/>
    </p:custDataLst>
    <p:extLst>
      <p:ext uri="{BB962C8B-B14F-4D97-AF65-F5344CB8AC3E}">
        <p14:creationId xmlns:p14="http://schemas.microsoft.com/office/powerpoint/2010/main" val="318201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DF1DAF6-2664-4895-9137-589212B92713}"/>
              </a:ext>
            </a:extLst>
          </p:cNvPr>
          <p:cNvSpPr>
            <a:spLocks noGrp="1"/>
          </p:cNvSpPr>
          <p:nvPr>
            <p:ph type="sldNum" sz="quarter" idx="12"/>
          </p:nvPr>
        </p:nvSpPr>
        <p:spPr/>
        <p:txBody>
          <a:bodyPr/>
          <a:lstStyle/>
          <a:p>
            <a:fld id="{913D9F7D-0C28-4C21-AA99-7C67E34F632A}" type="slidenum">
              <a:rPr lang="de-DE" smtClean="0"/>
              <a:t>5</a:t>
            </a:fld>
            <a:endParaRPr lang="de-DE"/>
          </a:p>
        </p:txBody>
      </p:sp>
      <p:grpSp>
        <p:nvGrpSpPr>
          <p:cNvPr id="8" name="Gruppieren 7">
            <a:extLst>
              <a:ext uri="{FF2B5EF4-FFF2-40B4-BE49-F238E27FC236}">
                <a16:creationId xmlns:a16="http://schemas.microsoft.com/office/drawing/2014/main" id="{CD96DC58-9DA6-4D15-9C2B-A8CECB8E2979}"/>
              </a:ext>
            </a:extLst>
          </p:cNvPr>
          <p:cNvGrpSpPr/>
          <p:nvPr/>
        </p:nvGrpSpPr>
        <p:grpSpPr>
          <a:xfrm>
            <a:off x="299779" y="619479"/>
            <a:ext cx="7931316" cy="1150482"/>
            <a:chOff x="2752342" y="2295879"/>
            <a:chExt cx="7931316" cy="1150482"/>
          </a:xfrm>
          <a:solidFill>
            <a:srgbClr val="FFFFFF"/>
          </a:solidFill>
        </p:grpSpPr>
        <p:pic>
          <p:nvPicPr>
            <p:cNvPr id="10" name="Grafik 9">
              <a:extLst>
                <a:ext uri="{FF2B5EF4-FFF2-40B4-BE49-F238E27FC236}">
                  <a16:creationId xmlns:a16="http://schemas.microsoft.com/office/drawing/2014/main" id="{A5BC829F-E41E-4BC9-BD31-3FC3865A7957}"/>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752342" y="2552700"/>
              <a:ext cx="7931316" cy="893661"/>
            </a:xfrm>
            <a:prstGeom prst="rect">
              <a:avLst/>
            </a:prstGeom>
            <a:grpFill/>
          </p:spPr>
        </p:pic>
        <p:sp>
          <p:nvSpPr>
            <p:cNvPr id="9" name="Textfeld 8">
              <a:extLst>
                <a:ext uri="{FF2B5EF4-FFF2-40B4-BE49-F238E27FC236}">
                  <a16:creationId xmlns:a16="http://schemas.microsoft.com/office/drawing/2014/main" id="{CB554606-4AC3-487D-BCC5-3BA8516E75D7}"/>
                </a:ext>
              </a:extLst>
            </p:cNvPr>
            <p:cNvSpPr txBox="1"/>
            <p:nvPr/>
          </p:nvSpPr>
          <p:spPr>
            <a:xfrm>
              <a:off x="2752343" y="2295879"/>
              <a:ext cx="5710404" cy="707886"/>
            </a:xfrm>
            <a:prstGeom prst="rect">
              <a:avLst/>
            </a:prstGeom>
            <a:grpFill/>
            <a:effectLst>
              <a:glow rad="1384300">
                <a:srgbClr val="FFFF00">
                  <a:alpha val="1000"/>
                </a:srgbClr>
              </a:glow>
              <a:softEdge rad="127000"/>
            </a:effectLst>
          </p:spPr>
          <p:txBody>
            <a:bodyPr wrap="square" rtlCol="0">
              <a:spAutoFit/>
            </a:bodyPr>
            <a:lstStyle/>
            <a:p>
              <a:pPr>
                <a:buClr>
                  <a:schemeClr val="accent2"/>
                </a:buClr>
              </a:pPr>
              <a:r>
                <a:rPr lang="de-DE" sz="4000" b="1" dirty="0">
                  <a:solidFill>
                    <a:srgbClr val="000000"/>
                  </a:solidFill>
                  <a:effectLst>
                    <a:outerShdw blurRad="38100" dist="38100" dir="2700000" algn="tl">
                      <a:srgbClr val="000000">
                        <a:alpha val="43137"/>
                      </a:srgbClr>
                    </a:outerShdw>
                  </a:effectLst>
                  <a:latin typeface="Ink Free" panose="03080402000500000000" pitchFamily="66" charset="0"/>
                </a:rPr>
                <a:t>Individueller Lernprozess</a:t>
              </a:r>
            </a:p>
          </p:txBody>
        </p:sp>
      </p:grpSp>
      <p:sp>
        <p:nvSpPr>
          <p:cNvPr id="11" name="Textfeld 10">
            <a:extLst>
              <a:ext uri="{FF2B5EF4-FFF2-40B4-BE49-F238E27FC236}">
                <a16:creationId xmlns:a16="http://schemas.microsoft.com/office/drawing/2014/main" id="{DA2853F1-CCC7-4054-AA13-5B8168790ED7}"/>
              </a:ext>
            </a:extLst>
          </p:cNvPr>
          <p:cNvSpPr txBox="1"/>
          <p:nvPr/>
        </p:nvSpPr>
        <p:spPr>
          <a:xfrm>
            <a:off x="8621417" y="876300"/>
            <a:ext cx="2071984" cy="584775"/>
          </a:xfrm>
          <a:prstGeom prst="rect">
            <a:avLst/>
          </a:prstGeom>
          <a:noFill/>
          <a:effectLst>
            <a:glow rad="1384300">
              <a:srgbClr val="FFFF00">
                <a:alpha val="1000"/>
              </a:srgbClr>
            </a:glow>
            <a:softEdge rad="127000"/>
          </a:effectLst>
        </p:spPr>
        <p:txBody>
          <a:bodyPr wrap="square" rtlCol="0">
            <a:spAutoFit/>
          </a:bodyPr>
          <a:lstStyle/>
          <a:p>
            <a:pPr>
              <a:buClr>
                <a:schemeClr val="accent2"/>
              </a:buClr>
            </a:pPr>
            <a:r>
              <a:rPr lang="de-DE" sz="3200" dirty="0"/>
              <a:t>Gruppe 3</a:t>
            </a:r>
            <a:endParaRPr lang="de-DE" sz="3200" b="1" dirty="0">
              <a:effectLst>
                <a:outerShdw blurRad="38100" dist="38100" dir="2700000" algn="tl">
                  <a:srgbClr val="000000">
                    <a:alpha val="43137"/>
                  </a:srgbClr>
                </a:outerShdw>
              </a:effectLst>
              <a:latin typeface="Ink Free" panose="03080402000500000000" pitchFamily="66" charset="0"/>
            </a:endParaRPr>
          </a:p>
        </p:txBody>
      </p:sp>
      <p:sp>
        <p:nvSpPr>
          <p:cNvPr id="13" name="Textfeld 12">
            <a:extLst>
              <a:ext uri="{FF2B5EF4-FFF2-40B4-BE49-F238E27FC236}">
                <a16:creationId xmlns:a16="http://schemas.microsoft.com/office/drawing/2014/main" id="{55695F17-FD10-42CA-9455-5C41223C3509}"/>
              </a:ext>
            </a:extLst>
          </p:cNvPr>
          <p:cNvSpPr txBox="1"/>
          <p:nvPr/>
        </p:nvSpPr>
        <p:spPr>
          <a:xfrm>
            <a:off x="299779" y="1893262"/>
            <a:ext cx="7432864" cy="830997"/>
          </a:xfrm>
          <a:prstGeom prst="rect">
            <a:avLst/>
          </a:prstGeom>
          <a:noFill/>
        </p:spPr>
        <p:txBody>
          <a:bodyPr wrap="square">
            <a:spAutoFit/>
          </a:bodyPr>
          <a:lstStyle/>
          <a:p>
            <a:pPr>
              <a:buClr>
                <a:srgbClr val="D60000"/>
              </a:buClr>
            </a:pPr>
            <a:r>
              <a:rPr lang="de-DE" sz="2400" b="1" dirty="0">
                <a:latin typeface="Calibri" panose="020F0502020204030204" pitchFamily="34" charset="0"/>
                <a:ea typeface="Times New Roman" panose="02020603050405020304" pitchFamily="18" charset="0"/>
                <a:cs typeface="Calibri" panose="020F0502020204030204" pitchFamily="34" charset="0"/>
              </a:rPr>
              <a:t>Welche Fragen kann ich mir als </a:t>
            </a:r>
            <a:r>
              <a:rPr lang="de-DE" sz="2400" b="1" dirty="0" err="1">
                <a:latin typeface="Calibri" panose="020F0502020204030204" pitchFamily="34" charset="0"/>
                <a:ea typeface="Times New Roman" panose="02020603050405020304" pitchFamily="18" charset="0"/>
                <a:cs typeface="Calibri" panose="020F0502020204030204" pitchFamily="34" charset="0"/>
              </a:rPr>
              <a:t>Trainer:in</a:t>
            </a:r>
            <a:r>
              <a:rPr lang="de-DE" sz="2400" b="1" dirty="0">
                <a:latin typeface="Calibri" panose="020F0502020204030204" pitchFamily="34" charset="0"/>
                <a:ea typeface="Times New Roman" panose="02020603050405020304" pitchFamily="18" charset="0"/>
                <a:cs typeface="Calibri" panose="020F0502020204030204" pitchFamily="34" charset="0"/>
              </a:rPr>
              <a:t> zur Klärung dieses Prozesses selber stumm im Training stellen?</a:t>
            </a:r>
          </a:p>
        </p:txBody>
      </p:sp>
    </p:spTree>
    <p:custDataLst>
      <p:tags r:id="rId1"/>
    </p:custDataLst>
    <p:extLst>
      <p:ext uri="{BB962C8B-B14F-4D97-AF65-F5344CB8AC3E}">
        <p14:creationId xmlns:p14="http://schemas.microsoft.com/office/powerpoint/2010/main" val="276404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Eod7Swj7qxtzZKBi2aYvg"/>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Words>
  <Application>Microsoft Office PowerPoint</Application>
  <PresentationFormat>Breitbild</PresentationFormat>
  <Paragraphs>42</Paragraphs>
  <Slides>5</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3" baseType="lpstr">
      <vt:lpstr>Arial</vt:lpstr>
      <vt:lpstr>Calibri</vt:lpstr>
      <vt:lpstr>Calibri Light</vt:lpstr>
      <vt:lpstr>DB Head Black</vt:lpstr>
      <vt:lpstr>Ink Free</vt:lpstr>
      <vt:lpstr>Wingdings</vt:lpstr>
      <vt:lpstr>Office</vt:lpstr>
      <vt:lpstr>think-cell Folie</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KG-Arbeit 1 Gr. 2</dc:title>
  <dc:creator>Nathalie Demski</dc:creator>
  <cp:lastModifiedBy>Nathalie Demski</cp:lastModifiedBy>
  <cp:revision>21</cp:revision>
  <dcterms:created xsi:type="dcterms:W3CDTF">2021-09-23T14:46:50Z</dcterms:created>
  <dcterms:modified xsi:type="dcterms:W3CDTF">2021-09-25T12:59:59Z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A5A1BEE4-4E42-4B7F-97F3-06B00051D08A</vt:lpwstr>
  </property>
  <property fmtid="{D5CDD505-2E9C-101B-9397-08002B2CF9AE}" pid="3" name="ArticulatePath">
    <vt:lpwstr>Präsentation1</vt:lpwstr>
  </property>
</Properties>
</file>